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0363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72011"/>
            <a:ext cx="88087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82310"/>
            <a:ext cx="7772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7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6166" y="413808"/>
            <a:ext cx="223456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471" y="413808"/>
            <a:ext cx="6574155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3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9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1937705"/>
            <a:ext cx="893826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73" y="5201393"/>
            <a:ext cx="893826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470" y="2069042"/>
            <a:ext cx="44043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370" y="2069042"/>
            <a:ext cx="44043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1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413810"/>
            <a:ext cx="893826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21" y="1905318"/>
            <a:ext cx="4384119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821" y="2839085"/>
            <a:ext cx="4384119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6370" y="1905318"/>
            <a:ext cx="440571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6370" y="2839085"/>
            <a:ext cx="440571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4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10" y="1119083"/>
            <a:ext cx="524637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710" y="1119083"/>
            <a:ext cx="524637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5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470" y="413810"/>
            <a:ext cx="893826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470" y="2069042"/>
            <a:ext cx="893826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47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73D0-0717-435C-BF32-B020F056E2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810" y="7203865"/>
            <a:ext cx="349758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901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C1CF-22BD-41E2-A742-18C9E223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84F258-01AB-4247-8BA8-73CBE2B67BAF}"/>
              </a:ext>
            </a:extLst>
          </p:cNvPr>
          <p:cNvSpPr/>
          <p:nvPr/>
        </p:nvSpPr>
        <p:spPr>
          <a:xfrm>
            <a:off x="900885" y="2510724"/>
            <a:ext cx="9076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NHHS PTSA supports all students and staff within our school community. We are a non-profit diverse group that works cohesively to benefit students in every grade level.  We encourage and offer volunteer and leadership opportunities to students; sponsor many school wide activities for staff and students alike and raise funds to support long standing traditions.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0A218-7998-44BF-B872-73C8A1B6B9D7}"/>
              </a:ext>
            </a:extLst>
          </p:cNvPr>
          <p:cNvSpPr/>
          <p:nvPr/>
        </p:nvSpPr>
        <p:spPr>
          <a:xfrm>
            <a:off x="1260851" y="4376649"/>
            <a:ext cx="381220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Grade Move Up Dance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Freshmen Mixer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Sophomore-Semi-Formal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Junior Class Event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Back to School Staff Dinner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Back to School Teacher Appreciation Gifts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Teacher Appreciation Breakfast 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Senior Class Events: </a:t>
            </a:r>
          </a:p>
          <a:p>
            <a:pPr marL="612934" lvl="1" indent="-235744">
              <a:buFont typeface="Wingdings" panose="05000000000000000000" pitchFamily="2" charset="2"/>
              <a:buChar char="Ø"/>
            </a:pPr>
            <a:r>
              <a:rPr lang="en-US" sz="1600" dirty="0"/>
              <a:t>Senior Banquet </a:t>
            </a:r>
          </a:p>
          <a:p>
            <a:pPr marL="612934" lvl="1" indent="-235744">
              <a:buFont typeface="Wingdings" panose="05000000000000000000" pitchFamily="2" charset="2"/>
              <a:buChar char="Ø"/>
            </a:pPr>
            <a:r>
              <a:rPr lang="en-US" sz="1600" dirty="0"/>
              <a:t>Senior Luncheon </a:t>
            </a:r>
          </a:p>
          <a:p>
            <a:pPr marL="612934" lvl="1" indent="-235744">
              <a:buFont typeface="Wingdings" panose="05000000000000000000" pitchFamily="2" charset="2"/>
              <a:buChar char="Ø"/>
            </a:pPr>
            <a:r>
              <a:rPr lang="en-US" sz="1600" dirty="0"/>
              <a:t>Project Graduation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20B6A2-474A-4D77-B249-E87DFB766628}"/>
              </a:ext>
            </a:extLst>
          </p:cNvPr>
          <p:cNvSpPr/>
          <p:nvPr/>
        </p:nvSpPr>
        <p:spPr>
          <a:xfrm>
            <a:off x="2909599" y="3779682"/>
            <a:ext cx="4544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/>
              <a:t>PTSA Sponsored Activities &amp; Fundraisers: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2FC5F7-578A-49CD-A0DE-6B280F7AE909}"/>
              </a:ext>
            </a:extLst>
          </p:cNvPr>
          <p:cNvSpPr/>
          <p:nvPr/>
        </p:nvSpPr>
        <p:spPr>
          <a:xfrm>
            <a:off x="5694202" y="4376649"/>
            <a:ext cx="38122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Scholarships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Homecoming Pasta Dinner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Spirit Week - Milk Can Game Refreshments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Friendship Day – Donated supplies and breakfast for staff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Special Education “Unified Banquet”</a:t>
            </a:r>
            <a:endParaRPr lang="en-US" sz="1600" i="1" dirty="0"/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SAT/ACT Bootcamps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Spirit-wear Sales 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LIONS Discount Card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VISA Holiday Gift Card Raffle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r>
              <a:rPr lang="en-US" sz="1600" dirty="0"/>
              <a:t>VISA Spring Gift Card Raffle</a:t>
            </a:r>
          </a:p>
          <a:p>
            <a:pPr marL="235744" indent="-235744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35744" indent="-235744">
              <a:buFont typeface="Wingdings" panose="05000000000000000000" pitchFamily="2" charset="2"/>
              <a:buChar char="v"/>
            </a:pP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36D04C-2EB1-45DC-8C24-B5286FEF0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306" y="225652"/>
            <a:ext cx="6544588" cy="16194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0851" y="2041985"/>
            <a:ext cx="7534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Back to School Nights:  Thursday, Aug 29</a:t>
            </a:r>
            <a:r>
              <a:rPr lang="en-US" sz="2000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  &amp;  Wednesday, Sept 4</a:t>
            </a:r>
            <a:r>
              <a:rPr lang="en-US" sz="2000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3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0F48E8-D72B-4CB7-916D-F3794601892F}"/>
              </a:ext>
            </a:extLst>
          </p:cNvPr>
          <p:cNvSpPr/>
          <p:nvPr/>
        </p:nvSpPr>
        <p:spPr>
          <a:xfrm>
            <a:off x="4970945" y="6480009"/>
            <a:ext cx="5186078" cy="77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85" b="1" u="sng" dirty="0"/>
              <a:t>Update your Amazon account to support NHHS PTSA</a:t>
            </a:r>
            <a:r>
              <a:rPr lang="en-US" sz="1485" b="1" dirty="0"/>
              <a:t>:</a:t>
            </a:r>
          </a:p>
          <a:p>
            <a:r>
              <a:rPr lang="en-US" sz="1485" dirty="0"/>
              <a:t> 1. https://smile.amazon.com/ </a:t>
            </a:r>
          </a:p>
          <a:p>
            <a:r>
              <a:rPr lang="en-US" sz="1485" dirty="0"/>
              <a:t> 2. Add 27784 North Hunterdon High School PTA as your charity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27086-7215-4D8F-B48C-0456B8E9CAC0}"/>
              </a:ext>
            </a:extLst>
          </p:cNvPr>
          <p:cNvSpPr/>
          <p:nvPr/>
        </p:nvSpPr>
        <p:spPr>
          <a:xfrm>
            <a:off x="588329" y="5348480"/>
            <a:ext cx="68080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/>
              <a:t>Stay in touch with the NHHS PTSA</a:t>
            </a:r>
            <a:r>
              <a:rPr lang="en-US" sz="1600" b="1" dirty="0"/>
              <a:t>: </a:t>
            </a:r>
          </a:p>
          <a:p>
            <a:pPr marL="235744" indent="-235744">
              <a:buFont typeface="Wingdings" panose="05000000000000000000" pitchFamily="2" charset="2"/>
              <a:buChar char="ü"/>
            </a:pPr>
            <a:r>
              <a:rPr lang="en-US" sz="1600" dirty="0"/>
              <a:t>Become a member of the NHHS PTSA:   www.nhvweb.net/nhhs/ptsa </a:t>
            </a:r>
          </a:p>
          <a:p>
            <a:pPr marL="235744" indent="-235744">
              <a:buFont typeface="Wingdings" panose="05000000000000000000" pitchFamily="2" charset="2"/>
              <a:buChar char="ü"/>
            </a:pPr>
            <a:r>
              <a:rPr lang="en-US" sz="1600" dirty="0"/>
              <a:t>Like us on Facebook:  NHHS PTSA </a:t>
            </a:r>
          </a:p>
          <a:p>
            <a:pPr marL="235744" indent="-235744">
              <a:buFont typeface="Wingdings" panose="05000000000000000000" pitchFamily="2" charset="2"/>
              <a:buChar char="ü"/>
            </a:pPr>
            <a:r>
              <a:rPr lang="en-US" sz="1600" dirty="0"/>
              <a:t>Follow us on Instagram:  </a:t>
            </a:r>
            <a:r>
              <a:rPr lang="en-US" sz="1600" dirty="0" err="1"/>
              <a:t>nhhsptsa</a:t>
            </a:r>
            <a:r>
              <a:rPr lang="en-US" sz="1600" dirty="0"/>
              <a:t> </a:t>
            </a:r>
          </a:p>
          <a:p>
            <a:pPr marL="235744" indent="-235744">
              <a:buFont typeface="Wingdings" panose="05000000000000000000" pitchFamily="2" charset="2"/>
              <a:buChar char="ü"/>
            </a:pPr>
            <a:r>
              <a:rPr lang="en-US" sz="1600" dirty="0"/>
              <a:t>Contact us:  nhhsptsa@yahoo.com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F252A0-59F2-496A-96C5-E8400A27DD05}"/>
              </a:ext>
            </a:extLst>
          </p:cNvPr>
          <p:cNvSpPr/>
          <p:nvPr/>
        </p:nvSpPr>
        <p:spPr>
          <a:xfrm>
            <a:off x="1597052" y="4513877"/>
            <a:ext cx="4724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/>
              <a:t>Meetings held second Wednesday of the month </a:t>
            </a:r>
          </a:p>
          <a:p>
            <a:pPr algn="ctr"/>
            <a:r>
              <a:rPr lang="en-US" b="1" i="1" dirty="0"/>
              <a:t>All are welcome!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A7E85B-1181-4AE6-BCF8-6A41543F0D40}"/>
              </a:ext>
            </a:extLst>
          </p:cNvPr>
          <p:cNvSpPr/>
          <p:nvPr/>
        </p:nvSpPr>
        <p:spPr>
          <a:xfrm>
            <a:off x="536209" y="2735028"/>
            <a:ext cx="6458553" cy="141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7" b="1" dirty="0">
                <a:solidFill>
                  <a:srgbClr val="008000"/>
                </a:solidFill>
              </a:rPr>
              <a:t>Show your support by becoming a member of the PTSA!</a:t>
            </a:r>
          </a:p>
          <a:p>
            <a:pPr algn="ctr"/>
            <a:r>
              <a:rPr lang="en-US" sz="2207" b="1" dirty="0">
                <a:solidFill>
                  <a:srgbClr val="008000"/>
                </a:solidFill>
              </a:rPr>
              <a:t>Sign up at Back to School Night or online.</a:t>
            </a:r>
          </a:p>
          <a:p>
            <a:pPr algn="ctr"/>
            <a:r>
              <a:rPr lang="en-US" sz="2000" b="1" i="1" dirty="0">
                <a:solidFill>
                  <a:srgbClr val="008000"/>
                </a:solidFill>
              </a:rPr>
              <a:t>Membership $25 annually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741C96-4013-4841-86FC-98768860B436}"/>
              </a:ext>
            </a:extLst>
          </p:cNvPr>
          <p:cNvSpPr/>
          <p:nvPr/>
        </p:nvSpPr>
        <p:spPr>
          <a:xfrm>
            <a:off x="536209" y="617599"/>
            <a:ext cx="7027775" cy="179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7" b="1" i="1" dirty="0">
                <a:solidFill>
                  <a:srgbClr val="008000"/>
                </a:solidFill>
              </a:rPr>
              <a:t>Stay Connected with Our Students by Volunteering and </a:t>
            </a:r>
          </a:p>
          <a:p>
            <a:pPr algn="ctr"/>
            <a:r>
              <a:rPr lang="en-US" sz="2207" b="1" i="1" dirty="0">
                <a:solidFill>
                  <a:srgbClr val="008000"/>
                </a:solidFill>
              </a:rPr>
              <a:t>Participating in PTSA Activities and Events!</a:t>
            </a:r>
          </a:p>
          <a:p>
            <a:pPr algn="ctr"/>
            <a:endParaRPr lang="en-US" sz="2207" b="1" dirty="0"/>
          </a:p>
          <a:p>
            <a:pPr algn="ctr"/>
            <a:r>
              <a:rPr lang="en-US" sz="2207" b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Everyone has something they can contribute; </a:t>
            </a:r>
          </a:p>
          <a:p>
            <a:pPr algn="ctr"/>
            <a:r>
              <a:rPr lang="en-US" sz="2207" b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We</a:t>
            </a:r>
            <a:r>
              <a:rPr lang="en-US" sz="2207" b="1" i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 NEED </a:t>
            </a:r>
            <a:r>
              <a:rPr lang="en-US" sz="2207" b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and </a:t>
            </a:r>
            <a:r>
              <a:rPr lang="en-US" sz="2207" b="1" i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WANT</a:t>
            </a:r>
            <a:r>
              <a:rPr lang="en-US" sz="2207" b="1" dirty="0"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 your support!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5BE411-6CB6-4ABC-B1C9-CF6C57F46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14" y="535720"/>
            <a:ext cx="1335955" cy="16699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9ABAD9-2D5E-4765-9319-491356C0F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409" y="2330656"/>
            <a:ext cx="2851052" cy="16502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28461F0-A651-45CA-94E4-F11975792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125" y="4445335"/>
            <a:ext cx="958484" cy="91884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C42533A-C682-4FCE-B613-3FCBF57F7025}"/>
              </a:ext>
            </a:extLst>
          </p:cNvPr>
          <p:cNvSpPr/>
          <p:nvPr/>
        </p:nvSpPr>
        <p:spPr>
          <a:xfrm>
            <a:off x="8008126" y="4831366"/>
            <a:ext cx="2270483" cy="736355"/>
          </a:xfrm>
          <a:prstGeom prst="rect">
            <a:avLst/>
          </a:prstGeom>
          <a:noFill/>
        </p:spPr>
        <p:txBody>
          <a:bodyPr wrap="square" lIns="75438" tIns="37719" rIns="75438" bIns="37719">
            <a:spAutoFit/>
          </a:bodyPr>
          <a:lstStyle/>
          <a:p>
            <a:pPr algn="ctr"/>
            <a:r>
              <a:rPr lang="en-US" sz="429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PTSA</a:t>
            </a:r>
          </a:p>
        </p:txBody>
      </p:sp>
    </p:spTree>
    <p:extLst>
      <p:ext uri="{BB962C8B-B14F-4D97-AF65-F5344CB8AC3E}">
        <p14:creationId xmlns:p14="http://schemas.microsoft.com/office/powerpoint/2010/main" val="204498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286</Words>
  <Application>Microsoft Office PowerPoint</Application>
  <PresentationFormat>Custom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Barro</dc:creator>
  <cp:lastModifiedBy>Ceglia, Tracy</cp:lastModifiedBy>
  <cp:revision>24</cp:revision>
  <dcterms:created xsi:type="dcterms:W3CDTF">2019-01-13T02:38:01Z</dcterms:created>
  <dcterms:modified xsi:type="dcterms:W3CDTF">2019-08-13T12:49:29Z</dcterms:modified>
</cp:coreProperties>
</file>