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 snapToGrid="0">
      <p:cViewPr varScale="1">
        <p:scale>
          <a:sx n="59" d="100"/>
          <a:sy n="59" d="100"/>
        </p:scale>
        <p:origin x="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2 Homework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36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19" y="491201"/>
            <a:ext cx="11828009" cy="163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84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414337"/>
            <a:ext cx="11439525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64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661987"/>
            <a:ext cx="1145857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47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733" y="2020906"/>
            <a:ext cx="8551696" cy="397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45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77" y="504825"/>
            <a:ext cx="11420475" cy="1428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7" y="2452687"/>
            <a:ext cx="1147762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81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671637"/>
            <a:ext cx="118491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40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895475"/>
            <a:ext cx="117729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75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2214562"/>
            <a:ext cx="116586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19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76212"/>
            <a:ext cx="118681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13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581025"/>
            <a:ext cx="1171575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27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31" y="2661130"/>
            <a:ext cx="11334170" cy="197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2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2133600"/>
            <a:ext cx="1191577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26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2014537"/>
            <a:ext cx="118205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32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Assignment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72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085850"/>
            <a:ext cx="118110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01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538162"/>
            <a:ext cx="1156335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11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1023937"/>
            <a:ext cx="1189672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04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1023937"/>
            <a:ext cx="1156335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53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" y="904875"/>
            <a:ext cx="1185862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64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6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04" y="2235130"/>
            <a:ext cx="11537496" cy="310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09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35" y="612598"/>
            <a:ext cx="11209564" cy="527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81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07" y="441834"/>
            <a:ext cx="11131822" cy="20512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15" y="2662850"/>
            <a:ext cx="11373806" cy="210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0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29" y="187909"/>
            <a:ext cx="10210800" cy="642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790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14" y="487816"/>
            <a:ext cx="1295400" cy="2790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592" y="487816"/>
            <a:ext cx="118110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22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684" y="490189"/>
            <a:ext cx="98107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21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96" y="370051"/>
            <a:ext cx="11753618" cy="1181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317" y="2141499"/>
            <a:ext cx="7877175" cy="723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96" y="3455022"/>
            <a:ext cx="11843408" cy="12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04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51" y="324210"/>
            <a:ext cx="8168268" cy="35808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981" y="3989697"/>
            <a:ext cx="76771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82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" y="1256404"/>
            <a:ext cx="11190514" cy="240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80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784451"/>
            <a:ext cx="11896725" cy="1914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7" y="3194277"/>
            <a:ext cx="118776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79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81" y="2343156"/>
            <a:ext cx="11486470" cy="902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81" y="3526972"/>
            <a:ext cx="113919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8163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90</TotalTime>
  <Words>13</Words>
  <Application>Microsoft Office PowerPoint</Application>
  <PresentationFormat>Widescreen</PresentationFormat>
  <Paragraphs>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Gill Sans MT</vt:lpstr>
      <vt:lpstr>Gallery</vt:lpstr>
      <vt:lpstr>Unit 2 Homework</vt:lpstr>
      <vt:lpstr>Assignment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 2</vt:lpstr>
      <vt:lpstr>PowerPoint Presentation</vt:lpstr>
      <vt:lpstr>PowerPoint Presentation</vt:lpstr>
      <vt:lpstr>PowerPoint Presentation</vt:lpstr>
      <vt:lpstr>Assignment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 6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Homework</dc:title>
  <dc:creator>Schuetz, Michael</dc:creator>
  <cp:lastModifiedBy>Schuetz, Michael</cp:lastModifiedBy>
  <cp:revision>6</cp:revision>
  <dcterms:created xsi:type="dcterms:W3CDTF">2017-09-13T13:51:46Z</dcterms:created>
  <dcterms:modified xsi:type="dcterms:W3CDTF">2017-09-14T13:36:11Z</dcterms:modified>
</cp:coreProperties>
</file>