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Homework Unit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700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641" y="2792682"/>
            <a:ext cx="9534752" cy="10495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641" y="3989237"/>
            <a:ext cx="9534752" cy="215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22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349" y="1309391"/>
            <a:ext cx="9964386" cy="348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98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32" y="905818"/>
            <a:ext cx="8917907" cy="510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48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008" y="924794"/>
            <a:ext cx="9218455" cy="502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80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2584612"/>
            <a:ext cx="7387740" cy="354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32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916" y="994315"/>
            <a:ext cx="9824635" cy="489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13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002" y="899793"/>
            <a:ext cx="10060196" cy="2348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02" y="3548296"/>
            <a:ext cx="10060196" cy="15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5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56" y="828211"/>
            <a:ext cx="8763542" cy="1566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74" y="2587455"/>
            <a:ext cx="8763542" cy="17351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456" y="4514925"/>
            <a:ext cx="9559174" cy="143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51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Assignment 4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2733294"/>
            <a:ext cx="9601196" cy="168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68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75" y="1070759"/>
            <a:ext cx="10019012" cy="340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1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304" y="2463805"/>
            <a:ext cx="9307034" cy="660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304" y="3199071"/>
            <a:ext cx="9307030" cy="1406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304" y="4679991"/>
            <a:ext cx="9392416" cy="115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58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889" y="914640"/>
            <a:ext cx="7450668" cy="491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07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85" y="1001426"/>
            <a:ext cx="10032118" cy="325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80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764" y="869827"/>
            <a:ext cx="8319595" cy="524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53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907" y="812513"/>
            <a:ext cx="7531284" cy="534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48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118" y="794193"/>
            <a:ext cx="9072313" cy="532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88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95" y="792565"/>
            <a:ext cx="8526670" cy="519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94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45" y="807770"/>
            <a:ext cx="9993001" cy="531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23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129" y="806280"/>
            <a:ext cx="10071681" cy="518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79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96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286" y="795856"/>
            <a:ext cx="7274339" cy="530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56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970" y="1179997"/>
            <a:ext cx="9563666" cy="38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51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009" y="727529"/>
            <a:ext cx="7548218" cy="53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22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055" y="767354"/>
            <a:ext cx="8821900" cy="5187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36" y="767354"/>
            <a:ext cx="776919" cy="43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538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35" y="729884"/>
            <a:ext cx="662288" cy="413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723" y="729884"/>
            <a:ext cx="9988751" cy="531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01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121" y="650162"/>
            <a:ext cx="8637104" cy="555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08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2745935"/>
            <a:ext cx="9923593" cy="215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635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4" y="1050879"/>
            <a:ext cx="10209920" cy="321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876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98" y="598043"/>
            <a:ext cx="7876209" cy="2654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97" y="3366798"/>
            <a:ext cx="7508463" cy="291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242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71" y="750627"/>
            <a:ext cx="10325699" cy="467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102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35" y="805033"/>
            <a:ext cx="10355696" cy="502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467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58" y="1068369"/>
            <a:ext cx="10383815" cy="153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12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940" y="887825"/>
            <a:ext cx="6759888" cy="503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38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36" y="872229"/>
            <a:ext cx="9801451" cy="7670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136" y="1851448"/>
            <a:ext cx="8886330" cy="418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58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081" y="1107238"/>
            <a:ext cx="9469079" cy="44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37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510" y="989579"/>
            <a:ext cx="8361612" cy="476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9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86" y="780177"/>
            <a:ext cx="8413540" cy="15956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686" y="2452338"/>
            <a:ext cx="7115295" cy="36885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732" y="3895075"/>
            <a:ext cx="8249153" cy="5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55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60" y="1036214"/>
            <a:ext cx="9934846" cy="151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060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</TotalTime>
  <Words>15</Words>
  <Application>Microsoft Office PowerPoint</Application>
  <PresentationFormat>Widescreen</PresentationFormat>
  <Paragraphs>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Garamond</vt:lpstr>
      <vt:lpstr>Organic</vt:lpstr>
      <vt:lpstr>Homework Unit 1</vt:lpstr>
      <vt:lpstr>Assignment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 2</vt:lpstr>
      <vt:lpstr>PowerPoint Presentation</vt:lpstr>
      <vt:lpstr>PowerPoint Presentation</vt:lpstr>
      <vt:lpstr>PowerPoint Presentation</vt:lpstr>
      <vt:lpstr>Assignment 3</vt:lpstr>
      <vt:lpstr>PowerPoint Presentation</vt:lpstr>
      <vt:lpstr>PowerPoint Presentation</vt:lpstr>
      <vt:lpstr>PowerPoint Presentation</vt:lpstr>
      <vt:lpstr>Assignment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 6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Unit 1</dc:title>
  <dc:creator>Schuetz, Michael</dc:creator>
  <cp:lastModifiedBy>Schuetz, Michael</cp:lastModifiedBy>
  <cp:revision>7</cp:revision>
  <dcterms:created xsi:type="dcterms:W3CDTF">2017-08-28T15:14:38Z</dcterms:created>
  <dcterms:modified xsi:type="dcterms:W3CDTF">2017-08-28T17:06:08Z</dcterms:modified>
</cp:coreProperties>
</file>